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s-CO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7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395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1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218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918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1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76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220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71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970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95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40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1DFB-A4B6-447B-AD86-53CC643B2859}" type="datetimeFigureOut">
              <a:rPr lang="es-CO" smtClean="0"/>
              <a:t>07/09/2023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3455-AB39-4435-AE06-36B149642F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3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84561" y="6114757"/>
            <a:ext cx="146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Espacio para el título del póster</a:t>
            </a:r>
            <a:endParaRPr lang="es-CO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28777" y="7322234"/>
            <a:ext cx="163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Nombres y Apellido (autor 1), Nombre y Apellido (autor 2) y Nombres y Apellido (autor 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Semillero: Nombre del semillero  - Universidad: Afiliación institucional, Ciudad. Correo electrónico de contacto.</a:t>
            </a: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101970" y="18858626"/>
            <a:ext cx="3638550" cy="609600"/>
            <a:chOff x="809502" y="14017654"/>
            <a:chExt cx="3638550" cy="60960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02" y="14017654"/>
              <a:ext cx="3638550" cy="609600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1101970" y="14017654"/>
              <a:ext cx="25458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Palabras clave</a:t>
              </a:r>
              <a:endParaRPr lang="es-CO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101970" y="21409257"/>
            <a:ext cx="3638550" cy="609600"/>
            <a:chOff x="809502" y="16303654"/>
            <a:chExt cx="3638550" cy="6096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02" y="16303654"/>
              <a:ext cx="3638550" cy="609600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101970" y="16303654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Objetivo</a:t>
              </a:r>
              <a:endParaRPr lang="es-CO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040605" y="23467520"/>
            <a:ext cx="3638550" cy="609600"/>
            <a:chOff x="809502" y="19175807"/>
            <a:chExt cx="3638550" cy="6096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02" y="19175807"/>
              <a:ext cx="3638550" cy="609600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101970" y="19175807"/>
              <a:ext cx="22829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Metodología</a:t>
              </a:r>
              <a:endParaRPr lang="es-CO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040605" y="26601933"/>
            <a:ext cx="3638550" cy="609600"/>
            <a:chOff x="809502" y="26280170"/>
            <a:chExt cx="3638550" cy="60960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02" y="26280170"/>
              <a:ext cx="3638550" cy="60960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101970" y="26280170"/>
              <a:ext cx="19880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es-CO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040605" y="19765620"/>
            <a:ext cx="856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(hasta 5 palabras clave, en orden alfabético)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040605" y="22103858"/>
            <a:ext cx="856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 el objetivo general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40605" y="24410080"/>
            <a:ext cx="9164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breve descripción del enfoque, método, diseño metodológico, técnicas e instrumentos de recolección de información, corpus.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040605" y="27518671"/>
            <a:ext cx="91648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resultados esperados y principales hallazgo Los resultados esperados y principales hallazgo Los resultados esperados y principales hallazgo Los resultados esperados y principales hallazgo.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5" y="10150536"/>
            <a:ext cx="363855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3073" y="10150536"/>
            <a:ext cx="172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endParaRPr lang="es-CO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40605" y="10969313"/>
            <a:ext cx="91785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Extraídos de más de 400 mil materias y 55 publicaciones, los resultados del estudio cuestionan la opinión de que la única cosa que las personas quieren son "materias blandengues (Justin </a:t>
            </a:r>
            <a:r>
              <a:rPr lang="es-C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Bieber</a:t>
            </a:r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asuntos rápidos, sin profundidad, o 'artículos- listas' (‘7 cosas que tu debes saber sobre el cabello de Donald </a:t>
            </a:r>
            <a:r>
              <a:rPr lang="es-C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Trump</a:t>
            </a:r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’)", dice el director-executivo del API, Tom </a:t>
            </a:r>
            <a:r>
              <a:rPr lang="es-C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Rosenstiel</a:t>
            </a:r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sabiduría convencional de que un texto para a Internet debe ser corto y rápido, y de que escribir para aplicativos móviles debe ser todavía más abreviado simplemente no corresponde a la verdad", escribe </a:t>
            </a:r>
            <a:r>
              <a:rPr lang="es-C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Rosenstiel</a:t>
            </a:r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1394065" y="10150536"/>
            <a:ext cx="9164854" cy="67687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12649595" y="12946493"/>
            <a:ext cx="706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</a:t>
            </a:r>
          </a:p>
          <a:p>
            <a:pPr algn="ctr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esta caja gris se puede reemplazar</a:t>
            </a:r>
          </a:p>
          <a:p>
            <a:pPr algn="ctr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una imagen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1315362" y="18448439"/>
            <a:ext cx="9164854" cy="67687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/>
          <p:cNvSpPr txBox="1"/>
          <p:nvPr/>
        </p:nvSpPr>
        <p:spPr>
          <a:xfrm>
            <a:off x="12570892" y="21047979"/>
            <a:ext cx="706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</a:t>
            </a:r>
          </a:p>
          <a:p>
            <a:pPr algn="ctr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esta caja gris se puede reemplazar</a:t>
            </a:r>
          </a:p>
          <a:p>
            <a:pPr algn="ctr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una imagen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11315362" y="26601933"/>
            <a:ext cx="3638550" cy="609600"/>
            <a:chOff x="809502" y="26280170"/>
            <a:chExt cx="3638550" cy="609600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02" y="26280170"/>
              <a:ext cx="3638550" cy="609600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1101970" y="26280170"/>
              <a:ext cx="20553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Conclusión</a:t>
              </a:r>
              <a:endParaRPr lang="es-CO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11315362" y="27518671"/>
            <a:ext cx="91648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concretas en relación con el objetivo de investigación, la hipótesis en caso de que exista, una breve discusión y análisis de los hallazgos, potencialidades del Proyecto en el </a:t>
            </a:r>
            <a:r>
              <a:rPr lang="es-C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6314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277</Words>
  <Application>Microsoft Office PowerPoint</Application>
  <PresentationFormat>Personalizado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5</cp:revision>
  <dcterms:created xsi:type="dcterms:W3CDTF">2023-09-08T00:43:48Z</dcterms:created>
  <dcterms:modified xsi:type="dcterms:W3CDTF">2023-09-08T01:20:21Z</dcterms:modified>
</cp:coreProperties>
</file>